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30275213" cy="42803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" d="100"/>
          <a:sy n="10" d="100"/>
        </p:scale>
        <p:origin x="22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641" y="7005156"/>
            <a:ext cx="25733931" cy="14902051"/>
          </a:xfrm>
        </p:spPr>
        <p:txBody>
          <a:bodyPr anchor="b"/>
          <a:lstStyle>
            <a:lvl1pPr algn="ctr">
              <a:defRPr sz="1986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4402" y="22481887"/>
            <a:ext cx="22706410" cy="10334331"/>
          </a:xfrm>
        </p:spPr>
        <p:txBody>
          <a:bodyPr/>
          <a:lstStyle>
            <a:lvl1pPr marL="0" indent="0" algn="ctr">
              <a:buNone/>
              <a:defRPr sz="7946"/>
            </a:lvl1pPr>
            <a:lvl2pPr marL="1513743" indent="0" algn="ctr">
              <a:buNone/>
              <a:defRPr sz="6622"/>
            </a:lvl2pPr>
            <a:lvl3pPr marL="3027487" indent="0" algn="ctr">
              <a:buNone/>
              <a:defRPr sz="5960"/>
            </a:lvl3pPr>
            <a:lvl4pPr marL="4541230" indent="0" algn="ctr">
              <a:buNone/>
              <a:defRPr sz="5297"/>
            </a:lvl4pPr>
            <a:lvl5pPr marL="6054974" indent="0" algn="ctr">
              <a:buNone/>
              <a:defRPr sz="5297"/>
            </a:lvl5pPr>
            <a:lvl6pPr marL="7568717" indent="0" algn="ctr">
              <a:buNone/>
              <a:defRPr sz="5297"/>
            </a:lvl6pPr>
            <a:lvl7pPr marL="9082461" indent="0" algn="ctr">
              <a:buNone/>
              <a:defRPr sz="5297"/>
            </a:lvl7pPr>
            <a:lvl8pPr marL="10596204" indent="0" algn="ctr">
              <a:buNone/>
              <a:defRPr sz="5297"/>
            </a:lvl8pPr>
            <a:lvl9pPr marL="12109948" indent="0" algn="ctr">
              <a:buNone/>
              <a:defRPr sz="529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5668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79403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65701" y="2278904"/>
            <a:ext cx="6528093" cy="362742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81423" y="2278904"/>
            <a:ext cx="19205838" cy="362742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43335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30793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5654" y="10671229"/>
            <a:ext cx="26112371" cy="17805173"/>
          </a:xfrm>
        </p:spPr>
        <p:txBody>
          <a:bodyPr anchor="b"/>
          <a:lstStyle>
            <a:lvl1pPr>
              <a:defRPr sz="1986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5654" y="28644846"/>
            <a:ext cx="26112371" cy="9363320"/>
          </a:xfrm>
        </p:spPr>
        <p:txBody>
          <a:bodyPr/>
          <a:lstStyle>
            <a:lvl1pPr marL="0" indent="0">
              <a:buNone/>
              <a:defRPr sz="7946">
                <a:solidFill>
                  <a:schemeClr val="tx1">
                    <a:tint val="82000"/>
                  </a:schemeClr>
                </a:solidFill>
              </a:defRPr>
            </a:lvl1pPr>
            <a:lvl2pPr marL="1513743" indent="0">
              <a:buNone/>
              <a:defRPr sz="6622">
                <a:solidFill>
                  <a:schemeClr val="tx1">
                    <a:tint val="82000"/>
                  </a:schemeClr>
                </a:solidFill>
              </a:defRPr>
            </a:lvl2pPr>
            <a:lvl3pPr marL="3027487" indent="0">
              <a:buNone/>
              <a:defRPr sz="5960">
                <a:solidFill>
                  <a:schemeClr val="tx1">
                    <a:tint val="82000"/>
                  </a:schemeClr>
                </a:solidFill>
              </a:defRPr>
            </a:lvl3pPr>
            <a:lvl4pPr marL="4541230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4pPr>
            <a:lvl5pPr marL="6054974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5pPr>
            <a:lvl6pPr marL="7568717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6pPr>
            <a:lvl7pPr marL="9082461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7pPr>
            <a:lvl8pPr marL="10596204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8pPr>
            <a:lvl9pPr marL="12109948" indent="0">
              <a:buNone/>
              <a:defRPr sz="529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16085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81421" y="11394520"/>
            <a:ext cx="12866966" cy="271585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26826" y="11394520"/>
            <a:ext cx="12866966" cy="271585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73879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278913"/>
            <a:ext cx="26112371" cy="82734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5368" y="10492870"/>
            <a:ext cx="12807832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5368" y="15635264"/>
            <a:ext cx="12807832" cy="229971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26828" y="10492870"/>
            <a:ext cx="12870909" cy="5142393"/>
          </a:xfrm>
        </p:spPr>
        <p:txBody>
          <a:bodyPr anchor="b"/>
          <a:lstStyle>
            <a:lvl1pPr marL="0" indent="0">
              <a:buNone/>
              <a:defRPr sz="7946" b="1"/>
            </a:lvl1pPr>
            <a:lvl2pPr marL="1513743" indent="0">
              <a:buNone/>
              <a:defRPr sz="6622" b="1"/>
            </a:lvl2pPr>
            <a:lvl3pPr marL="3027487" indent="0">
              <a:buNone/>
              <a:defRPr sz="5960" b="1"/>
            </a:lvl3pPr>
            <a:lvl4pPr marL="4541230" indent="0">
              <a:buNone/>
              <a:defRPr sz="5297" b="1"/>
            </a:lvl4pPr>
            <a:lvl5pPr marL="6054974" indent="0">
              <a:buNone/>
              <a:defRPr sz="5297" b="1"/>
            </a:lvl5pPr>
            <a:lvl6pPr marL="7568717" indent="0">
              <a:buNone/>
              <a:defRPr sz="5297" b="1"/>
            </a:lvl6pPr>
            <a:lvl7pPr marL="9082461" indent="0">
              <a:buNone/>
              <a:defRPr sz="5297" b="1"/>
            </a:lvl7pPr>
            <a:lvl8pPr marL="10596204" indent="0">
              <a:buNone/>
              <a:defRPr sz="5297" b="1"/>
            </a:lvl8pPr>
            <a:lvl9pPr marL="12109948" indent="0">
              <a:buNone/>
              <a:defRPr sz="529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26828" y="15635264"/>
            <a:ext cx="12870909" cy="2299711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58330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16533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160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909" y="6162959"/>
            <a:ext cx="15326827" cy="30418415"/>
          </a:xfrm>
        </p:spPr>
        <p:txBody>
          <a:bodyPr/>
          <a:lstStyle>
            <a:lvl1pPr>
              <a:defRPr sz="10595"/>
            </a:lvl1pPr>
            <a:lvl2pPr>
              <a:defRPr sz="9271"/>
            </a:lvl2pPr>
            <a:lvl3pPr>
              <a:defRPr sz="7946"/>
            </a:lvl3pPr>
            <a:lvl4pPr>
              <a:defRPr sz="6622"/>
            </a:lvl4pPr>
            <a:lvl5pPr>
              <a:defRPr sz="6622"/>
            </a:lvl5pPr>
            <a:lvl6pPr>
              <a:defRPr sz="6622"/>
            </a:lvl6pPr>
            <a:lvl7pPr>
              <a:defRPr sz="6622"/>
            </a:lvl7pPr>
            <a:lvl8pPr>
              <a:defRPr sz="6622"/>
            </a:lvl8pPr>
            <a:lvl9pPr>
              <a:defRPr sz="662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0627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5364" y="2853584"/>
            <a:ext cx="9764544" cy="9987545"/>
          </a:xfrm>
        </p:spPr>
        <p:txBody>
          <a:bodyPr anchor="b"/>
          <a:lstStyle>
            <a:lvl1pPr>
              <a:defRPr sz="1059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70909" y="6162959"/>
            <a:ext cx="15326827" cy="30418415"/>
          </a:xfrm>
        </p:spPr>
        <p:txBody>
          <a:bodyPr anchor="t"/>
          <a:lstStyle>
            <a:lvl1pPr marL="0" indent="0">
              <a:buNone/>
              <a:defRPr sz="10595"/>
            </a:lvl1pPr>
            <a:lvl2pPr marL="1513743" indent="0">
              <a:buNone/>
              <a:defRPr sz="9271"/>
            </a:lvl2pPr>
            <a:lvl3pPr marL="3027487" indent="0">
              <a:buNone/>
              <a:defRPr sz="7946"/>
            </a:lvl3pPr>
            <a:lvl4pPr marL="4541230" indent="0">
              <a:buNone/>
              <a:defRPr sz="6622"/>
            </a:lvl4pPr>
            <a:lvl5pPr marL="6054974" indent="0">
              <a:buNone/>
              <a:defRPr sz="6622"/>
            </a:lvl5pPr>
            <a:lvl6pPr marL="7568717" indent="0">
              <a:buNone/>
              <a:defRPr sz="6622"/>
            </a:lvl6pPr>
            <a:lvl7pPr marL="9082461" indent="0">
              <a:buNone/>
              <a:defRPr sz="6622"/>
            </a:lvl7pPr>
            <a:lvl8pPr marL="10596204" indent="0">
              <a:buNone/>
              <a:defRPr sz="6622"/>
            </a:lvl8pPr>
            <a:lvl9pPr marL="12109948" indent="0">
              <a:buNone/>
              <a:defRPr sz="662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5364" y="12841129"/>
            <a:ext cx="9764544" cy="23789780"/>
          </a:xfrm>
        </p:spPr>
        <p:txBody>
          <a:bodyPr/>
          <a:lstStyle>
            <a:lvl1pPr marL="0" indent="0">
              <a:buNone/>
              <a:defRPr sz="5297"/>
            </a:lvl1pPr>
            <a:lvl2pPr marL="1513743" indent="0">
              <a:buNone/>
              <a:defRPr sz="4635"/>
            </a:lvl2pPr>
            <a:lvl3pPr marL="3027487" indent="0">
              <a:buNone/>
              <a:defRPr sz="3973"/>
            </a:lvl3pPr>
            <a:lvl4pPr marL="4541230" indent="0">
              <a:buNone/>
              <a:defRPr sz="3311"/>
            </a:lvl4pPr>
            <a:lvl5pPr marL="6054974" indent="0">
              <a:buNone/>
              <a:defRPr sz="3311"/>
            </a:lvl5pPr>
            <a:lvl6pPr marL="7568717" indent="0">
              <a:buNone/>
              <a:defRPr sz="3311"/>
            </a:lvl6pPr>
            <a:lvl7pPr marL="9082461" indent="0">
              <a:buNone/>
              <a:defRPr sz="3311"/>
            </a:lvl7pPr>
            <a:lvl8pPr marL="10596204" indent="0">
              <a:buNone/>
              <a:defRPr sz="3311"/>
            </a:lvl8pPr>
            <a:lvl9pPr marL="12109948" indent="0">
              <a:buNone/>
              <a:defRPr sz="331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99042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81421" y="2278913"/>
            <a:ext cx="26112371" cy="8273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1421" y="11394520"/>
            <a:ext cx="26112371" cy="27158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81421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4356E6-CA47-4F00-8340-34613572C6F4}" type="datetimeFigureOut">
              <a:rPr lang="en-MY" smtClean="0"/>
              <a:t>20/3/2024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28665" y="39672756"/>
            <a:ext cx="10217884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81869" y="39672756"/>
            <a:ext cx="6811923" cy="22789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97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CFC74C-F708-4055-A7C7-0692449EFB3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45586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27487" rtl="0" eaLnBrk="1" latinLnBrk="0" hangingPunct="1">
        <a:lnSpc>
          <a:spcPct val="90000"/>
        </a:lnSpc>
        <a:spcBef>
          <a:spcPct val="0"/>
        </a:spcBef>
        <a:buNone/>
        <a:defRPr sz="145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56872" indent="-756872" algn="l" defTabSz="3027487" rtl="0" eaLnBrk="1" latinLnBrk="0" hangingPunct="1">
        <a:lnSpc>
          <a:spcPct val="90000"/>
        </a:lnSpc>
        <a:spcBef>
          <a:spcPts val="3311"/>
        </a:spcBef>
        <a:buFont typeface="Arial" panose="020B0604020202020204" pitchFamily="34" charset="0"/>
        <a:buChar char="•"/>
        <a:defRPr sz="9271" kern="1200">
          <a:solidFill>
            <a:schemeClr val="tx1"/>
          </a:solidFill>
          <a:latin typeface="+mn-lt"/>
          <a:ea typeface="+mn-ea"/>
          <a:cs typeface="+mn-cs"/>
        </a:defRPr>
      </a:lvl1pPr>
      <a:lvl2pPr marL="2270615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7946" kern="1200">
          <a:solidFill>
            <a:schemeClr val="tx1"/>
          </a:solidFill>
          <a:latin typeface="+mn-lt"/>
          <a:ea typeface="+mn-ea"/>
          <a:cs typeface="+mn-cs"/>
        </a:defRPr>
      </a:lvl2pPr>
      <a:lvl3pPr marL="378435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6622" kern="1200">
          <a:solidFill>
            <a:schemeClr val="tx1"/>
          </a:solidFill>
          <a:latin typeface="+mn-lt"/>
          <a:ea typeface="+mn-ea"/>
          <a:cs typeface="+mn-cs"/>
        </a:defRPr>
      </a:lvl3pPr>
      <a:lvl4pPr marL="5298102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81184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8325589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839333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1353076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866820" indent="-756872" algn="l" defTabSz="3027487" rtl="0" eaLnBrk="1" latinLnBrk="0" hangingPunct="1">
        <a:lnSpc>
          <a:spcPct val="90000"/>
        </a:lnSpc>
        <a:spcBef>
          <a:spcPts val="1655"/>
        </a:spcBef>
        <a:buFont typeface="Arial" panose="020B0604020202020204" pitchFamily="34" charset="0"/>
        <a:buChar char="•"/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1pPr>
      <a:lvl2pPr marL="1513743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2pPr>
      <a:lvl3pPr marL="302748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3pPr>
      <a:lvl4pPr marL="4541230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4pPr>
      <a:lvl5pPr marL="605497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5pPr>
      <a:lvl6pPr marL="7568717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6pPr>
      <a:lvl7pPr marL="9082461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7pPr>
      <a:lvl8pPr marL="10596204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8pPr>
      <a:lvl9pPr marL="12109948" algn="l" defTabSz="3027487" rtl="0" eaLnBrk="1" latinLnBrk="0" hangingPunct="1">
        <a:defRPr sz="59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FE198-33E0-2EC8-BF6A-058CAC1ADF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MY" dirty="0"/>
              <a:t>POSTER TEMPLATE</a:t>
            </a:r>
          </a:p>
        </p:txBody>
      </p:sp>
    </p:spTree>
    <p:extLst>
      <p:ext uri="{BB962C8B-B14F-4D97-AF65-F5344CB8AC3E}">
        <p14:creationId xmlns:p14="http://schemas.microsoft.com/office/powerpoint/2010/main" val="4122696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POSTER TEMPLATE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 TEMPLATE</dc:title>
  <dc:creator>Ezzaty Luv</dc:creator>
  <cp:lastModifiedBy>Ezzaty Luv</cp:lastModifiedBy>
  <cp:revision>1</cp:revision>
  <dcterms:created xsi:type="dcterms:W3CDTF">2024-03-20T04:02:38Z</dcterms:created>
  <dcterms:modified xsi:type="dcterms:W3CDTF">2024-03-20T04:05:11Z</dcterms:modified>
</cp:coreProperties>
</file>